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99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77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37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5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59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6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5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08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61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48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6C-3679-4D8A-A16A-EBE51F83A0AD}" type="datetimeFigureOut">
              <a:rPr lang="zh-TW" altLang="en-US" smtClean="0"/>
              <a:t>2020/12/9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D497-00BD-4335-8940-F06DAA57A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92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文鼎中仿" panose="020B0609010101010101" pitchFamily="49" charset="-120"/>
                <a:ea typeface="文鼎中仿" panose="020B0609010101010101" pitchFamily="49" charset="-120"/>
              </a:defRPr>
            </a:lvl1pPr>
          </a:lstStyle>
          <a:p>
            <a:fld id="{080E106C-3679-4D8A-A16A-EBE51F83A0AD}" type="datetimeFigureOut">
              <a:rPr lang="zh-TW" altLang="en-US" smtClean="0"/>
              <a:pPr/>
              <a:t>2020/12/9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文鼎中仿" panose="020B0609010101010101" pitchFamily="49" charset="-120"/>
                <a:ea typeface="文鼎中仿" panose="020B0609010101010101" pitchFamily="49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文鼎中仿" panose="020B0609010101010101" pitchFamily="49" charset="-120"/>
                <a:ea typeface="文鼎中仿" panose="020B0609010101010101" pitchFamily="49" charset="-120"/>
              </a:defRPr>
            </a:lvl1pPr>
          </a:lstStyle>
          <a:p>
            <a:fld id="{9B3DD497-00BD-4335-8940-F06DAA57AE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36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文鼎中仿" panose="020B0609010101010101" pitchFamily="49" charset="-120"/>
          <a:ea typeface="文鼎中仿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中仿" panose="020B0609010101010101" pitchFamily="49" charset="-120"/>
          <a:ea typeface="文鼎中仿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文鼎中仿" panose="020B0609010101010101" pitchFamily="49" charset="-120"/>
          <a:ea typeface="文鼎中仿" panose="020B0609010101010101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鼎中仿" panose="020B0609010101010101" pitchFamily="49" charset="-120"/>
          <a:ea typeface="文鼎中仿" panose="020B0609010101010101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鼎中仿" panose="020B0609010101010101" pitchFamily="49" charset="-120"/>
          <a:ea typeface="文鼎中仿" panose="020B0609010101010101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鼎中仿" panose="020B0609010101010101" pitchFamily="49" charset="-120"/>
          <a:ea typeface="文鼎中仿" panose="020B0609010101010101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自主學習成果報告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網路媒體怎樣「帶風向」？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清水高中  周漢強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25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我的下一個自主學習目標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閱讀書籍：為什麼這麼荒謬還有人信？揭開你我選擇相信與拒絕相信的心理學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5650" y="234394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8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自主學習的動機與目標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聽說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年美國總統大選時，川普利用網路社群媒體傳播訊息，成功影響關鍵的美國選民改變投票意向。結果原本民調大幅領先，而且最後普選票數領先川普三百萬票的競爭對手，卻因為</a:t>
            </a:r>
            <a:r>
              <a:rPr lang="zh-TW" altLang="en-US" dirty="0" smtClean="0"/>
              <a:t>川普在數個關鍵州險勝以及美國選舉人團的選舉制度之下，讓川普獲得美國總統的職位。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我很想知道，川普當時是如何利用網路媒體，成功扭轉民調的劣勢。又如何能夠在關鍵的搖擺州，驚險獲取勝利的方法。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因此我決定以此為題進行自主學習。</a:t>
            </a:r>
          </a:p>
          <a:p>
            <a:pPr>
              <a:lnSpc>
                <a:spcPct val="130000"/>
              </a:lnSpc>
            </a:pPr>
            <a:endParaRPr lang="zh-TW" altLang="en-US" dirty="0" smtClean="0"/>
          </a:p>
          <a:p>
            <a:pPr>
              <a:lnSpc>
                <a:spcPct val="130000"/>
              </a:lnSpc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57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自主學習的內容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觀看影片：不公平的遊戲：川普是如何贏的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閱讀書籍：操弄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劍橋分析事件大揭祕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：幫川普當選、讓英國脫歐，看大數據、</a:t>
            </a:r>
            <a:r>
              <a:rPr lang="en-US" altLang="zh-TW" dirty="0" smtClean="0"/>
              <a:t>Facebook </a:t>
            </a:r>
            <a:r>
              <a:rPr lang="zh-TW" altLang="en-US" dirty="0" smtClean="0"/>
              <a:t>如何洩露你的個資來操弄你的選擇？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第一章 他們顛覆了全球選舉生態。</a:t>
            </a:r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第二章 所有荒唐錯誤的起源。</a:t>
            </a:r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第三章 奈及利亞，數百萬美元的選舉合約。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53" y="1825625"/>
            <a:ext cx="3331493" cy="4351338"/>
          </a:xfrm>
        </p:spPr>
      </p:pic>
    </p:spTree>
    <p:extLst>
      <p:ext uri="{BB962C8B-B14F-4D97-AF65-F5344CB8AC3E}">
        <p14:creationId xmlns:p14="http://schemas.microsoft.com/office/powerpoint/2010/main" val="64926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自主學習成果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劍橋分析公司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收集美國選民資料（每人</a:t>
            </a:r>
            <a:r>
              <a:rPr lang="en-US" altLang="zh-TW" dirty="0" smtClean="0"/>
              <a:t>2000</a:t>
            </a:r>
            <a:r>
              <a:rPr lang="zh-TW" altLang="en-US" dirty="0" smtClean="0"/>
              <a:t>到</a:t>
            </a:r>
            <a:r>
              <a:rPr lang="en-US" altLang="zh-TW" dirty="0" smtClean="0"/>
              <a:t>5000</a:t>
            </a:r>
            <a:r>
              <a:rPr lang="zh-TW" altLang="en-US" dirty="0" smtClean="0"/>
              <a:t>項資料片段）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性向測驗小遊戲（收集個人的人格特質）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蒐集「按讚」的資訊（收集個人關注議題）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選定目標（關鍵州、具有容易緊張或焦慮性格的選民）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設計訊息（根據個人在意的議題）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投放訊息（針對個人，選定時段，看過不久就會消失）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974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精心設計的訊息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005806"/>
            <a:ext cx="73152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以前的廣告只是提供資訊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4629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現代的廣告是要改變人的行為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5" name="文字方塊 4"/>
          <p:cNvSpPr txBox="1"/>
          <p:nvPr/>
        </p:nvSpPr>
        <p:spPr>
          <a:xfrm>
            <a:off x="7295534" y="2322731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前方海域危險生物出沒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請注意自身安全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89" y="1542291"/>
            <a:ext cx="4215745" cy="39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5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我也應該嘗試創造「學習的需求」給學生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1340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我想要繼續研究人們接收訊息時的心理機制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996281"/>
            <a:ext cx="7315200" cy="40100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96225" y="1690688"/>
            <a:ext cx="2884868" cy="489041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310907" y="1690688"/>
            <a:ext cx="2884868" cy="489041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33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370</Words>
  <Application>Microsoft Office PowerPoint</Application>
  <PresentationFormat>寬螢幕</PresentationFormat>
  <Paragraphs>29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文鼎中仿</vt:lpstr>
      <vt:lpstr>新細明體</vt:lpstr>
      <vt:lpstr>Arial</vt:lpstr>
      <vt:lpstr>Calibri</vt:lpstr>
      <vt:lpstr>Office 佈景主題</vt:lpstr>
      <vt:lpstr>自主學習成果報告 網路媒體怎樣「帶風向」？</vt:lpstr>
      <vt:lpstr>自主學習的動機與目標</vt:lpstr>
      <vt:lpstr>自主學習的內容</vt:lpstr>
      <vt:lpstr>自主學習成果</vt:lpstr>
      <vt:lpstr>精心設計的訊息</vt:lpstr>
      <vt:lpstr>以前的廣告只是提供資訊</vt:lpstr>
      <vt:lpstr>現代的廣告是要改變人的行為</vt:lpstr>
      <vt:lpstr>我也應該嘗試創造「學習的需求」給學生</vt:lpstr>
      <vt:lpstr>我想要繼續研究人們接收訊息時的心理機制</vt:lpstr>
      <vt:lpstr>我的下一個自主學習目標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自主學習成果報告 網路媒體怎樣「帶風向」？</dc:title>
  <dc:creator>nmns</dc:creator>
  <cp:lastModifiedBy>nmns</cp:lastModifiedBy>
  <cp:revision>6</cp:revision>
  <dcterms:created xsi:type="dcterms:W3CDTF">2020-12-09T11:48:18Z</dcterms:created>
  <dcterms:modified xsi:type="dcterms:W3CDTF">2020-12-09T12:36:40Z</dcterms:modified>
</cp:coreProperties>
</file>